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311" r:id="rId2"/>
    <p:sldId id="288" r:id="rId3"/>
    <p:sldId id="289" r:id="rId4"/>
    <p:sldId id="338" r:id="rId5"/>
    <p:sldId id="335" r:id="rId6"/>
    <p:sldId id="339" r:id="rId7"/>
    <p:sldId id="340" r:id="rId8"/>
    <p:sldId id="341" r:id="rId9"/>
    <p:sldId id="342" r:id="rId10"/>
    <p:sldId id="319" r:id="rId11"/>
  </p:sldIdLst>
  <p:sldSz cx="12192000" cy="6858000"/>
  <p:notesSz cx="6858000" cy="9144000"/>
  <p:embeddedFontLst>
    <p:embeddedFont>
      <p:font typeface="210 OmniGothicOTF 030" panose="02020503020101020101" pitchFamily="18" charset="-127"/>
      <p:regular r:id="rId13"/>
    </p:embeddedFont>
    <p:embeddedFont>
      <p:font typeface="210 OmniGothicOTF 040" panose="02020503020101020101" pitchFamily="18" charset="-127"/>
      <p:regular r:id="rId14"/>
    </p:embeddedFont>
    <p:embeddedFont>
      <p:font typeface="KoPubWorldDotum Bold" pitchFamily="2" charset="-127"/>
      <p:bold r:id="rId15"/>
    </p:embeddedFont>
    <p:embeddedFont>
      <p:font typeface="KoPubWorldDotum Medium" pitchFamily="2" charset="-127"/>
      <p:regular r:id="rId16"/>
    </p:embeddedFont>
    <p:embeddedFont>
      <p:font typeface="KoPubWorldDotum Medium" pitchFamily="2" charset="-127"/>
      <p:regular r:id="rId16"/>
    </p:embeddedFont>
    <p:embeddedFont>
      <p:font typeface="KoPubWorldDotum_Pro Medium" pitchFamily="2" charset="-127"/>
      <p:regular r:id="rId17"/>
    </p:embeddedFont>
    <p:embeddedFont>
      <p:font typeface="맑은 고딕" panose="020B0503020000020004" pitchFamily="34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98D1"/>
    <a:srgbClr val="08A8D2"/>
    <a:srgbClr val="F59EA7"/>
    <a:srgbClr val="F5A5BC"/>
    <a:srgbClr val="E6A1F5"/>
    <a:srgbClr val="F5BBC8"/>
    <a:srgbClr val="FFF7E4"/>
    <a:srgbClr val="C3E3FF"/>
    <a:srgbClr val="F5AA00"/>
    <a:srgbClr val="FFCC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54"/>
    <p:restoredTop sz="83333"/>
  </p:normalViewPr>
  <p:slideViewPr>
    <p:cSldViewPr snapToGrid="0">
      <p:cViewPr varScale="1">
        <p:scale>
          <a:sx n="92" d="100"/>
          <a:sy n="92" d="100"/>
        </p:scale>
        <p:origin x="864" y="192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2020. 12. 28.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82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49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006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816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610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778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99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575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697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액자 5"/>
          <p:cNvSpPr/>
          <p:nvPr userDrawn="1"/>
        </p:nvSpPr>
        <p:spPr>
          <a:xfrm>
            <a:off x="431371" y="230585"/>
            <a:ext cx="7872875" cy="684076"/>
          </a:xfrm>
          <a:prstGeom prst="frame">
            <a:avLst>
              <a:gd name="adj1" fmla="val 7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4333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8E556582-29A5-4912-BEA1-BEA54FAD3E1C}" type="datetime1">
              <a:rPr lang="ko-KR" altLang="en-US" smtClean="0"/>
              <a:t>2020. 12. 28.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0309" y="1"/>
            <a:ext cx="3129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 spc="-150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FFEE1D00-FF0A-9E49-8D8C-9690A3806ABD}"/>
              </a:ext>
            </a:extLst>
          </p:cNvPr>
          <p:cNvSpPr/>
          <p:nvPr/>
        </p:nvSpPr>
        <p:spPr>
          <a:xfrm>
            <a:off x="1861802" y="825910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2236014" y="2714485"/>
            <a:ext cx="759965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스스로 만들어보는 </a:t>
            </a:r>
            <a:endParaRPr lang="en-US" altLang="ko-KR" sz="3800" spc="-150" dirty="0">
              <a:solidFill>
                <a:srgbClr val="4B98D1"/>
              </a:solidFill>
              <a:latin typeface="210 OmniGothicOTF 040" panose="02020503020101020101" pitchFamily="18" charset="-127"/>
              <a:ea typeface="210 OmniGothicOTF 040" panose="02020503020101020101" pitchFamily="18" charset="-127"/>
              <a:cs typeface="KoPubWorldDotum_Pro Medium" pitchFamily="2" charset="-127"/>
            </a:endParaRPr>
          </a:p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 지도 웹 어플리케이션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EFB6EF-B65B-0446-B0E5-A0FA0E3DFF90}"/>
              </a:ext>
            </a:extLst>
          </p:cNvPr>
          <p:cNvSpPr txBox="1"/>
          <p:nvPr/>
        </p:nvSpPr>
        <p:spPr>
          <a:xfrm>
            <a:off x="3670847" y="6258116"/>
            <a:ext cx="4727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설리번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프로젝트  </a:t>
            </a:r>
            <a:r>
              <a:rPr lang="en-US" altLang="ko-KR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Web2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팀 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 </a:t>
            </a:r>
            <a:r>
              <a:rPr lang="ko-KR" altLang="en-US" sz="1600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윤새연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김민주</a:t>
            </a:r>
            <a:endParaRPr lang="en-US" altLang="ko-KR" sz="16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F11388-EE18-4F44-9985-D2609E49A43E}"/>
              </a:ext>
            </a:extLst>
          </p:cNvPr>
          <p:cNvSpPr txBox="1"/>
          <p:nvPr/>
        </p:nvSpPr>
        <p:spPr>
          <a:xfrm>
            <a:off x="2730544" y="1758652"/>
            <a:ext cx="6730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2020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하반기 </a:t>
            </a:r>
            <a:r>
              <a:rPr lang="ko-KR" altLang="en-US" sz="24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설리번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프로젝트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88296026-10AF-1340-8CA4-241DCEC55258}"/>
              </a:ext>
            </a:extLst>
          </p:cNvPr>
          <p:cNvCxnSpPr>
            <a:cxnSpLocks/>
          </p:cNvCxnSpPr>
          <p:nvPr/>
        </p:nvCxnSpPr>
        <p:spPr>
          <a:xfrm>
            <a:off x="3617495" y="2289715"/>
            <a:ext cx="4361047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1070757D-3ABF-2A45-BB69-E157472FC7A1}"/>
              </a:ext>
            </a:extLst>
          </p:cNvPr>
          <p:cNvCxnSpPr>
            <a:cxnSpLocks/>
          </p:cNvCxnSpPr>
          <p:nvPr/>
        </p:nvCxnSpPr>
        <p:spPr>
          <a:xfrm>
            <a:off x="3617495" y="4286958"/>
            <a:ext cx="4836694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E3C28B0-4780-8F41-B58F-4FCA98529A40}"/>
              </a:ext>
            </a:extLst>
          </p:cNvPr>
          <p:cNvSpPr txBox="1"/>
          <p:nvPr/>
        </p:nvSpPr>
        <p:spPr>
          <a:xfrm>
            <a:off x="2236013" y="4513984"/>
            <a:ext cx="7599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[3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차시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]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 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CSS</a:t>
            </a:r>
            <a:endParaRPr lang="ko-KR" altLang="en-US" sz="3200" b="1" spc="-150" dirty="0">
              <a:solidFill>
                <a:srgbClr val="F5A5BC"/>
              </a:solidFill>
              <a:latin typeface="KoPubWorldDotum Bold" pitchFamily="2" charset="-127"/>
              <a:ea typeface="KoPubWorldDotum Bold" pitchFamily="2" charset="-127"/>
              <a:cs typeface="KoPubWorldDotum Bold" pitchFamily="2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7B5671D-5757-F248-A4EA-2645F341E874}"/>
              </a:ext>
            </a:extLst>
          </p:cNvPr>
          <p:cNvGrpSpPr/>
          <p:nvPr/>
        </p:nvGrpSpPr>
        <p:grpSpPr>
          <a:xfrm>
            <a:off x="7978542" y="2521167"/>
            <a:ext cx="717550" cy="717550"/>
            <a:chOff x="1716440" y="616233"/>
            <a:chExt cx="717550" cy="717550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9E44D8D-5DE1-B44D-9EB9-60FD5C72D0CC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F455DCDB-E2A9-B14A-AE9D-2AB2DD26FEE1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893C9BD-CFEA-DB43-8396-DE576F1A36B3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0E06328-DDB2-F34E-90A0-8DD69ABDD2A3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44F0809-B7BF-814E-AE1E-B2276611C104}"/>
              </a:ext>
            </a:extLst>
          </p:cNvPr>
          <p:cNvGrpSpPr/>
          <p:nvPr/>
        </p:nvGrpSpPr>
        <p:grpSpPr>
          <a:xfrm>
            <a:off x="8030577" y="2042106"/>
            <a:ext cx="624205" cy="636558"/>
            <a:chOff x="2266950" y="971550"/>
            <a:chExt cx="838200" cy="854788"/>
          </a:xfrm>
        </p:grpSpPr>
        <p:sp>
          <p:nvSpPr>
            <p:cNvPr id="38" name="자유형: 도형 24">
              <a:extLst>
                <a:ext uri="{FF2B5EF4-FFF2-40B4-BE49-F238E27FC236}">
                  <a16:creationId xmlns:a16="http://schemas.microsoft.com/office/drawing/2014/main" id="{59F6BB10-B613-3B42-8F5E-84249200296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자유형: 도형 22">
              <a:extLst>
                <a:ext uri="{FF2B5EF4-FFF2-40B4-BE49-F238E27FC236}">
                  <a16:creationId xmlns:a16="http://schemas.microsoft.com/office/drawing/2014/main" id="{C70B7A04-2C7D-CD49-B9C6-FD7D25546A6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487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1527865" y="758616"/>
            <a:ext cx="9136269" cy="9136269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3839257" y="3075057"/>
            <a:ext cx="5314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다음 시간에 만나요</a:t>
            </a:r>
            <a:r>
              <a:rPr lang="en-US" altLang="ko-KR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!</a:t>
            </a:r>
            <a:endParaRPr lang="ko-KR" altLang="en-US" sz="4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3438718" y="2524026"/>
            <a:ext cx="4690298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3438718" y="4257647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980E71DA-0560-F742-896E-4147F94DDF5F}"/>
              </a:ext>
            </a:extLst>
          </p:cNvPr>
          <p:cNvGrpSpPr/>
          <p:nvPr/>
        </p:nvGrpSpPr>
        <p:grpSpPr>
          <a:xfrm>
            <a:off x="8193246" y="2272838"/>
            <a:ext cx="802219" cy="802219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2F92F16-6339-2749-907B-DE5085007875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0173E46-B763-9842-BCCD-F668B751D37D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E08A5C0-4A10-404E-83BE-C4720DF94AFB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38E0F24-4419-B54D-882D-AE4D2D89F2DB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21C93AD-9801-0048-9C84-BD5C2553E20E}"/>
              </a:ext>
            </a:extLst>
          </p:cNvPr>
          <p:cNvGrpSpPr/>
          <p:nvPr/>
        </p:nvGrpSpPr>
        <p:grpSpPr>
          <a:xfrm>
            <a:off x="8305194" y="1867602"/>
            <a:ext cx="591712" cy="603422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CE470287-2EAD-B74D-909B-25CB740BBFBE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B430973D-372A-2C43-86A3-2DACE855414B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18DFAE3-E7FF-504E-A691-157C8A4CA620}"/>
              </a:ext>
            </a:extLst>
          </p:cNvPr>
          <p:cNvSpPr txBox="1"/>
          <p:nvPr/>
        </p:nvSpPr>
        <p:spPr>
          <a:xfrm>
            <a:off x="1984040" y="4459022"/>
            <a:ext cx="7599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 </a:t>
            </a:r>
            <a:r>
              <a:rPr lang="ko-Kore-KR" altLang="en-US" sz="250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</a:rPr>
              <a:t>▶︎</a:t>
            </a:r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 </a:t>
            </a:r>
            <a:r>
              <a:rPr lang="en-US" altLang="ko-KR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[4</a:t>
            </a:r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차시</a:t>
            </a:r>
            <a:r>
              <a:rPr lang="en-US" altLang="ko-KR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] HTML+CSS+JS</a:t>
            </a:r>
            <a:endParaRPr lang="ko-KR" altLang="en-US" sz="3200" b="1" spc="-150" dirty="0">
              <a:solidFill>
                <a:srgbClr val="F5A5BC"/>
              </a:solidFill>
              <a:latin typeface="210 OmniGothicOTF 040" panose="02020503020101020101" pitchFamily="18" charset="-127"/>
              <a:ea typeface="210 OmniGothicOTF 040" panose="02020503020101020101" pitchFamily="18" charset="-127"/>
              <a:cs typeface="KoPubWorldDotum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749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1861801" y="-1963553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4496039" y="2028245"/>
            <a:ext cx="29563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학습목표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496532-32DE-644E-8C08-AD787E15C32D}"/>
              </a:ext>
            </a:extLst>
          </p:cNvPr>
          <p:cNvSpPr/>
          <p:nvPr/>
        </p:nvSpPr>
        <p:spPr>
          <a:xfrm>
            <a:off x="1861801" y="2829797"/>
            <a:ext cx="8468397" cy="1198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ore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Style </a:t>
            </a: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태그의 기본적인 것들을 이해할 수 있다</a:t>
            </a:r>
            <a:r>
              <a:rPr lang="en-US" altLang="ko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</a:t>
            </a:r>
            <a:endParaRPr lang="ko-Kore-KR" altLang="ko-Kore-KR" sz="2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5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3960546-9417-F540-84EE-51EEB9DB4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96" y="3755517"/>
            <a:ext cx="1511005" cy="151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50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1.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CEBDFB60-D16B-DE43-AB9D-EE309E7A91D6}"/>
              </a:ext>
            </a:extLst>
          </p:cNvPr>
          <p:cNvSpPr txBox="1">
            <a:spLocks/>
          </p:cNvSpPr>
          <p:nvPr/>
        </p:nvSpPr>
        <p:spPr>
          <a:xfrm>
            <a:off x="685334" y="1944127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ore-KR" altLang="en-US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디자인과</a:t>
            </a:r>
            <a:r>
              <a:rPr kumimoji="1" lang="ko-KR" altLang="en-US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관련된 코드가 들어가는 곳</a:t>
            </a:r>
            <a:endParaRPr kumimoji="1" lang="en-US" altLang="ko-KR" sz="240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endParaRPr kumimoji="1" lang="en-US" altLang="ko-KR" sz="240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en-US" altLang="ko-KR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&lt;style&gt; </a:t>
            </a:r>
            <a:r>
              <a:rPr kumimoji="1" lang="ko-KR" altLang="en-US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태그 쓰기 </a:t>
            </a:r>
            <a:r>
              <a:rPr kumimoji="1" lang="en-US" altLang="ko-KR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</a:t>
            </a:r>
            <a:r>
              <a:rPr kumimoji="1" lang="ko-KR" altLang="en-US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&lt;style&gt; </a:t>
            </a:r>
            <a:r>
              <a:rPr kumimoji="1" lang="ko-KR" altLang="en-US" sz="240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속성 쓰기 </a:t>
            </a:r>
            <a:endParaRPr kumimoji="1" lang="ko-Kore-KR" altLang="en-US" sz="2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539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속성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83F4E973-3318-9043-9303-45C50706FC3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000" dirty="0"/>
              <a:t>style=“color: red; text-decoration: underline;”</a:t>
            </a:r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31390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태그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F220F0DA-92A1-7443-93F2-29AF496BBD5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ore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 { </a:t>
            </a:r>
          </a:p>
          <a:p>
            <a:pPr marL="0" indent="0">
              <a:buFont typeface="Arial" pitchFamily="34" charset="0"/>
              <a:buNone/>
            </a:pPr>
            <a:r>
              <a:rPr kumimoji="1" lang="en-US" altLang="ko-Kore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color: blue;</a:t>
            </a:r>
          </a:p>
          <a:p>
            <a:pPr marL="0" indent="0">
              <a:buFont typeface="Arial" pitchFamily="34" charset="0"/>
              <a:buNone/>
            </a:pPr>
            <a:r>
              <a:rPr kumimoji="1" lang="en-US" altLang="ko-Kore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  <a:p>
            <a:pPr marL="0" indent="0">
              <a:buFont typeface="Arial" pitchFamily="34" charset="0"/>
              <a:buNone/>
            </a:pPr>
            <a:endParaRPr kumimoji="1" lang="en-US" altLang="ko-Kore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0" indent="0">
              <a:buFont typeface="Arial" pitchFamily="34" charset="0"/>
              <a:buNone/>
            </a:pPr>
            <a:r>
              <a:rPr kumimoji="1" lang="en-US" altLang="ko-Kore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는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selector(</a:t>
            </a: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선택자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), </a:t>
            </a:r>
            <a:r>
              <a:rPr kumimoji="1" lang="en-US" altLang="ko-KR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color:black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은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declaration(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선언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),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color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은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property(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특성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),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black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은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value(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값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endParaRPr kumimoji="1" lang="ko-Kore-KR" altLang="en-US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0541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태그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40D09C1-EEC8-0C4C-BAD0-B5664905527B}"/>
              </a:ext>
            </a:extLst>
          </p:cNvPr>
          <p:cNvSpPr txBox="1"/>
          <p:nvPr/>
        </p:nvSpPr>
        <p:spPr>
          <a:xfrm>
            <a:off x="935256" y="1566118"/>
            <a:ext cx="6961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폰트 크기</a:t>
            </a:r>
            <a:r>
              <a:rPr lang="en-US" altLang="ko-KR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endParaRPr lang="en-US" altLang="ko-KR" sz="32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BDB8291-072C-B94E-965C-581239ECBD2D}"/>
              </a:ext>
            </a:extLst>
          </p:cNvPr>
          <p:cNvSpPr/>
          <p:nvPr/>
        </p:nvSpPr>
        <p:spPr>
          <a:xfrm>
            <a:off x="2811808" y="1624789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24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font-size; 45px;</a:t>
            </a:r>
            <a:endParaRPr kumimoji="1" lang="ko-Kore-KR" altLang="en-US" sz="24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140633-3E0D-D640-B368-9E68B5704BD2}"/>
              </a:ext>
            </a:extLst>
          </p:cNvPr>
          <p:cNvSpPr txBox="1"/>
          <p:nvPr/>
        </p:nvSpPr>
        <p:spPr>
          <a:xfrm>
            <a:off x="935256" y="2577500"/>
            <a:ext cx="6961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텍스트 정렬</a:t>
            </a:r>
            <a:r>
              <a:rPr lang="en-US" altLang="ko-KR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endParaRPr lang="en-US" altLang="ko-KR" sz="32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56C57AE-2B0E-0941-862D-82C6B84A8EBB}"/>
              </a:ext>
            </a:extLst>
          </p:cNvPr>
          <p:cNvSpPr/>
          <p:nvPr/>
        </p:nvSpPr>
        <p:spPr>
          <a:xfrm>
            <a:off x="3047999" y="264320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ko-Kore-KR" sz="24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text-align: center;</a:t>
            </a:r>
            <a:endParaRPr kumimoji="1" lang="ko-Kore-KR" altLang="en-US" sz="24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352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태그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40D09C1-EEC8-0C4C-BAD0-B5664905527B}"/>
              </a:ext>
            </a:extLst>
          </p:cNvPr>
          <p:cNvSpPr txBox="1"/>
          <p:nvPr/>
        </p:nvSpPr>
        <p:spPr>
          <a:xfrm>
            <a:off x="935256" y="1566118"/>
            <a:ext cx="6961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Block level element</a:t>
            </a:r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endParaRPr lang="en-US" altLang="ko-KR" sz="32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CFDD94D5-E083-314E-90A7-625B68239F24}"/>
              </a:ext>
            </a:extLst>
          </p:cNvPr>
          <p:cNvSpPr txBox="1">
            <a:spLocks/>
          </p:cNvSpPr>
          <p:nvPr/>
        </p:nvSpPr>
        <p:spPr>
          <a:xfrm>
            <a:off x="839287" y="2291028"/>
            <a:ext cx="109728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ore-KR" altLang="en-US" sz="2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화면</a:t>
            </a:r>
            <a:r>
              <a:rPr kumimoji="1" lang="ko-KR" altLang="en-US" sz="2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전체를 쓰는 것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316D3856-D11D-1840-A78B-51C6439D9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800" y="3634677"/>
            <a:ext cx="6416221" cy="1642625"/>
          </a:xfrm>
          <a:prstGeom prst="rect">
            <a:avLst/>
          </a:prstGeom>
        </p:spPr>
      </p:pic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21F69A45-8730-4F44-AA3B-5B9A60E45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79" y="3420940"/>
            <a:ext cx="42926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5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태그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40D09C1-EEC8-0C4C-BAD0-B5664905527B}"/>
              </a:ext>
            </a:extLst>
          </p:cNvPr>
          <p:cNvSpPr txBox="1"/>
          <p:nvPr/>
        </p:nvSpPr>
        <p:spPr>
          <a:xfrm>
            <a:off x="935256" y="1566118"/>
            <a:ext cx="6961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Inline element</a:t>
            </a:r>
            <a:r>
              <a:rPr lang="ko-KR" altLang="en-US" sz="32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endParaRPr lang="en-US" altLang="ko-KR" sz="3200" b="1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CFDD94D5-E083-314E-90A7-625B68239F24}"/>
              </a:ext>
            </a:extLst>
          </p:cNvPr>
          <p:cNvSpPr txBox="1">
            <a:spLocks/>
          </p:cNvSpPr>
          <p:nvPr/>
        </p:nvSpPr>
        <p:spPr>
          <a:xfrm>
            <a:off x="839287" y="2291028"/>
            <a:ext cx="10972800" cy="452596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자기 자신의 부피만큼 쓰는 것</a:t>
            </a:r>
          </a:p>
        </p:txBody>
      </p:sp>
      <p:pic>
        <p:nvPicPr>
          <p:cNvPr id="29" name="그림 28" descr="텍스트이(가) 표시된 사진&#10;&#10;자동 생성된 설명">
            <a:extLst>
              <a:ext uri="{FF2B5EF4-FFF2-40B4-BE49-F238E27FC236}">
                <a16:creationId xmlns:a16="http://schemas.microsoft.com/office/drawing/2014/main" id="{386CBD15-4A9D-FE4B-B304-B3279B0BC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316" y="3616967"/>
            <a:ext cx="6625771" cy="2543992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2AB515FF-6FAB-6B46-A74A-8E71CDA71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329" y="2969971"/>
            <a:ext cx="4517571" cy="2062645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A90AABF6-21C1-4741-A92F-FE18F0B7E9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00" y="5045919"/>
            <a:ext cx="45974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0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&lt;style&gt; 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태그 쓰기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endParaRPr lang="ko-KR" altLang="en-US" sz="3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F2900961-FFEB-DC44-88C3-3D6CDDD28788}"/>
              </a:ext>
            </a:extLst>
          </p:cNvPr>
          <p:cNvSpPr txBox="1">
            <a:spLocks/>
          </p:cNvSpPr>
          <p:nvPr/>
        </p:nvSpPr>
        <p:spPr>
          <a:xfrm>
            <a:off x="643519" y="1790370"/>
            <a:ext cx="4958443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 spc="-100" baseline="0">
                <a:solidFill>
                  <a:schemeClr val="tx1"/>
                </a:solidFill>
                <a:latin typeface="Noto Sans Korean Medium" pitchFamily="34" charset="-127"/>
                <a:ea typeface="Noto Sans Korean Medium" pitchFamily="34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ore-KR" sz="28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Padding</a:t>
            </a:r>
            <a:r>
              <a:rPr kumimoji="1" lang="en-US" altLang="ko-Kore-KR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kumimoji="1" lang="ko-KR" altLang="en-US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글씨 주변에 감싸는 만큼의 크기</a:t>
            </a:r>
            <a:endParaRPr kumimoji="1" lang="en-US" altLang="ko-Kore-KR" sz="28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en-US" altLang="ko-Kore-KR" sz="28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Margin</a:t>
            </a:r>
            <a:r>
              <a:rPr kumimoji="1" lang="en-US" altLang="ko-Kore-KR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kumimoji="1" lang="ko-KR" altLang="en-US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두 테두리 사이의 여백</a:t>
            </a:r>
            <a:endParaRPr kumimoji="1" lang="en-US" altLang="ko-Kore-KR" sz="28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en-US" altLang="ko-Kore-KR" sz="28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Width</a:t>
            </a:r>
            <a:r>
              <a:rPr kumimoji="1" lang="en-US" altLang="ko-Kore-KR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</a:t>
            </a:r>
            <a:r>
              <a:rPr kumimoji="1" lang="ko-KR" altLang="en-US" sz="28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가로 길이</a:t>
            </a:r>
            <a:endParaRPr kumimoji="1" lang="ko-Kore-KR" altLang="en-US" sz="28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1D8916D8-F63E-3B4F-A73B-6C77C998A4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204" b="37528"/>
          <a:stretch/>
        </p:blipFill>
        <p:spPr>
          <a:xfrm>
            <a:off x="5967397" y="1652911"/>
            <a:ext cx="5499100" cy="1549146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F2E3A328-DDE9-BA41-B57F-36A0C6F816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396" b="28699"/>
          <a:stretch/>
        </p:blipFill>
        <p:spPr>
          <a:xfrm>
            <a:off x="7012802" y="3448086"/>
            <a:ext cx="3222666" cy="306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78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4637</TotalTime>
  <Words>207</Words>
  <Application>Microsoft Macintosh PowerPoint</Application>
  <PresentationFormat>와이드스크린</PresentationFormat>
  <Paragraphs>45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KoPubWorldDotum Medium</vt:lpstr>
      <vt:lpstr>Noto Sans Korean Medium</vt:lpstr>
      <vt:lpstr>210 OmniGothicOTF 030</vt:lpstr>
      <vt:lpstr>210 OmniGothicOTF 040</vt:lpstr>
      <vt:lpstr>KoPubWorldDotum_Pro Medium</vt:lpstr>
      <vt:lpstr>KoPubWorldDotum Bold</vt:lpstr>
      <vt:lpstr>KoPubWorldDotum Medium</vt:lpstr>
      <vt:lpstr>Arial</vt:lpstr>
      <vt:lpstr>맑은 고딕</vt:lpstr>
      <vt:lpstr>Noto Sans Korean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김민주</cp:lastModifiedBy>
  <cp:revision>189</cp:revision>
  <dcterms:created xsi:type="dcterms:W3CDTF">2014-08-30T22:01:36Z</dcterms:created>
  <dcterms:modified xsi:type="dcterms:W3CDTF">2020-12-27T15:00:53Z</dcterms:modified>
</cp:coreProperties>
</file>

<file path=docProps/thumbnail.jpeg>
</file>